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67CF6C-4570-9629-556E-6066950A7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F3E4E7C2-A080-6631-874A-108A362EC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3414874-47FF-27E8-3256-2D57506C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6A81ACC-24CD-05DD-F05E-C54F0BD7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D5EC37B-E855-FB1B-50F5-83A930484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489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EB3A2F-81D5-FE11-E453-ECA41611D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E83D2B2D-724C-5851-9F0F-EB0CAA495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A28E70A-AB35-3CAD-3081-F03449F8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60EFD55-9596-0BDD-AC68-49C246F11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5EE5C5D-3BAD-9272-CB16-DACBBA374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383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7850CA41-3E51-8764-1092-9C8163089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1891568D-C373-2CC1-B8BC-75F82A39B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AE9B3DB-8F63-AB6A-8945-94A1315D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8D20689-7A83-7369-0539-9FA5ACEB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A02AFD8-2E7A-BAE2-828F-31884A56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414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5E3D4C-0063-06F8-8FC5-1B9C143C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C0BC8B9-DF47-7B84-5D71-2E165CDC1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AB6013A-EE01-02BC-2C08-A9B513A2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8E9A67A-C0FD-6E47-E529-331C60C25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75FFE31-D030-1EDB-7CD8-32E3954E6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124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81DF99-84C8-1121-1EFF-80D8E6E36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4322FD76-C93A-A70C-F52C-E7F708C46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687D616-9E23-174E-85D7-B02B60A4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8DF1E8D-30E9-DA03-55DB-59AF4ADD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523D6C3-AFB9-0468-4447-5C57FC3E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410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E8462EA-D0AA-F7DA-1FBD-5FF3D184E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1FD0DA9-90EA-5E7C-842B-0CC628482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087F824F-B7A7-EF30-E679-6D1A6BE33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39366E7-8423-FF5D-018E-52A4F05B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D39AD40C-5132-5C3D-4ABB-AAA336A8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DD53AA8D-755C-0152-F11D-40B12D22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10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E1CEF1F-6758-D30D-2FDB-F894B01B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01B6A88-2CA9-6EC2-B20E-D9090533D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DFC5E931-9B0F-B51B-F15E-7F89CCADB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0D7696DC-1C22-A806-384F-6A4CC6A64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2F783A1F-70CB-6764-5E50-942B2BFDD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066B0D3B-9549-D4C2-5EAF-550A3718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9151986B-6339-AE7B-3945-1EB41289A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9B7EED27-E90D-DFAE-7B07-ACBBC01C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958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4E31370-A23F-8DFF-F190-A36D1C16C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4CC1C872-7A3E-A416-02D0-96F67834E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0AB1B3B-C22D-3E18-EB0D-4574E390C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7F430DF-F2CA-D598-AAB4-0649610F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328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05B70A2E-716B-3AF9-29EE-7C899983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F0667F18-C965-47D0-73C4-652774DDD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3017EA2-A5DB-FDFF-A9EE-3DBE61CC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655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DA1BEE-D1E2-1DF0-876F-9414DBB2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4C6F2D4-F143-49DF-1FA6-539280CC4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3E4BEAD-3896-8AE8-A9BA-694FE8D18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86AB77E-FE70-5834-B979-67AF0EDC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7D14D69-3301-9CE1-4A2B-72D71C0F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D1769A98-B8E7-0928-3643-FF601BA8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287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21383BB-19BE-948A-12C9-5AE3F45A0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F8182EA-9155-0E61-370E-130A5988F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969B013-B2B4-F676-E7E5-C2C3232C0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F1BD6B6-6735-E96E-7787-2F09EAD2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A5761BA-E532-32C7-CA80-E2D2A673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D06007C-04F6-A55F-6F10-A3EEE7F0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60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AD7BF8D6-FFA3-35F2-6F25-CE266E8A4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77E1212-611C-2F74-53B4-CE2800C0B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84FDC7A-6C18-CC81-2CE3-102081657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8345-7F55-4AB1-A231-F723B996A013}" type="datetimeFigureOut">
              <a:rPr lang="th-TH" smtClean="0"/>
              <a:t>19/07/67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9C3C8F3-F47E-02CE-4B21-74F1C2BF6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6D42E9C-DD4C-AF32-BF29-70664BFB4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B7199-66DF-4937-BE7C-A1BDDBB2B1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216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697353F0-8B72-2F72-83D6-7C05197C8D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1" t="4553" r="2865" b="4065"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1039A45D-29CB-484D-EC00-DC9E1FA43F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342" y="-122665"/>
            <a:ext cx="1739590" cy="22079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094508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แบบจอกว้าง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2024-07-19T06:25:08Z</dcterms:created>
  <dcterms:modified xsi:type="dcterms:W3CDTF">2024-07-19T06:25:20Z</dcterms:modified>
</cp:coreProperties>
</file>